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4A121C-92F3-4736-89A5-B4DEFBED71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CCDC3AEB-7FA8-4630-987D-C744A92A1B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55469FA-F967-4F34-A1BD-663361FBF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57B2DE2-787A-4F76-9F75-6F24F5F70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8008C0D-EC45-44F3-9A6D-D9A400E8A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370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09B52A4-8428-41D6-ADED-324DC48BF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47C223A-3B47-4FE7-B342-A12B7CFD86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0A66B6C-DD3D-4659-958B-71CAF89B0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EEB8783-1C00-4973-AEA1-9ADC73EF1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123B988-AABE-45E8-9F05-AE6BB0DF5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210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613E45F8-C53D-44B5-A187-DA25A0FFFC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E8D4070-7C03-45EF-8890-FE1DEAD00C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1F6606E-612B-45E3-A92B-391502614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D7855E8-A890-4E3D-A574-F08981270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8F9D849-F1E1-4A9B-BEA9-BAA0FEC1D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32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84072E-3419-4124-947F-B69857C49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E3EF8C9-A85A-4690-8B27-F84BA0E15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AD62272-BBD7-47EE-8841-68D831137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F7A1932-2F01-41C7-A35C-62EF8D406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BDD8DE9-0A77-457D-BEFA-68361F87C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44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6078984-9A83-4943-ADDC-A6F514163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73D9686-B13F-4A9C-AF1E-EBAFD83346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E91F5A9-C58A-4911-98FB-F25EE3738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C909DCC-BBB9-4847-AE5E-700B74D2E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D02B5F1-8F5A-44D8-91AC-15759E031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9879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726289-3C40-488F-B454-22CD542D5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18132A-3AB8-4856-AC5B-259C2C2CE9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CAB5C72-F4CA-4F7A-8FD1-CDE15733D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A92808B-EA52-4BF8-958C-9078FA736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237C45A-9C5E-4E4C-88C2-8C050CE9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3D73ADD-5300-44FF-B262-70E960A8F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263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460FE6A-6946-4FA9-8B70-09F595E83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B169F4E-5961-4816-97DA-9701B0BF1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50E54D1-FAFD-42B3-98CD-A9271402FD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F3C006B-F655-43AD-A1B2-495BC6AEFD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8EF0480-BB6C-4218-9878-0EC244199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36A560CE-1BFD-45AC-8230-A4EDD1E79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CF0E897-B23E-412B-8018-8E7BFB0FF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554F649-385B-442C-B7C9-240FA6A52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8557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A6BC49-60F1-472A-A98E-F8F711189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1E51D60-29A8-413F-9144-4AB395ADF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0C36B1D-F740-44C9-A037-4B8E51CED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3CFC58C-456A-42B8-9B7B-EB00E9667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0968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512EC05-2E5F-47E5-B8AE-DB814CEAD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35E6B63-96A7-4709-B65B-57C2D6490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0FD6C51-CB2B-4801-B50E-5115C44D3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98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92CC5B8-79E0-4350-9797-AE1AAE29F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21A16AF-9EF9-46A4-BC69-7FD642943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C7600A5-967A-4879-9BB1-2287E4DB71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FB3EC77-EED3-4B5E-9A9E-94FF397F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A831CE0-36C4-48AB-9C34-1F612176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B80AA46-83D6-4803-924C-BA1CA483E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9263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BD421F-4A8B-4A6E-89E4-B130090FD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C4316D2-048B-464A-B7C9-237AD088AC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28895B5-7352-4A2A-A812-76534A411A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B5F6C09-2AA0-4540-8A49-C74A12119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2935CA8-6721-434A-8CAF-AFAEA5B1A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B60A995-EABC-4C91-9198-5D0CF8105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0548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9A74B0C-C1AD-4676-8A7C-16248198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69484E7-6987-403A-AECC-7D21A0DAD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1A16F5-675D-4DFB-A4A1-74B3C5DF9D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C146D-E0ED-47EC-96DC-73B3893F162C}" type="datetimeFigureOut">
              <a:rPr lang="pl-PL" smtClean="0"/>
              <a:t>02.07.2025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E389F2D-5F32-4DE4-B222-0BD424FD2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61ECE81-0FCE-4F1B-8830-B449B3BC7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C29F5-ACB3-4966-9BC1-9C17B14E37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046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188B8F7A-7A68-4540-8B28-CBA54647C4BA}"/>
              </a:ext>
            </a:extLst>
          </p:cNvPr>
          <p:cNvSpPr/>
          <p:nvPr/>
        </p:nvSpPr>
        <p:spPr>
          <a:xfrm>
            <a:off x="2029216" y="494778"/>
            <a:ext cx="3751546" cy="59623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C11808F7-DF97-4FDE-9562-7DA4BC26C623}"/>
              </a:ext>
            </a:extLst>
          </p:cNvPr>
          <p:cNvCxnSpPr/>
          <p:nvPr/>
        </p:nvCxnSpPr>
        <p:spPr>
          <a:xfrm>
            <a:off x="2029216" y="306888"/>
            <a:ext cx="375154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488EFCED-32BC-4AF2-9F75-E985DF07B051}"/>
              </a:ext>
            </a:extLst>
          </p:cNvPr>
          <p:cNvCxnSpPr/>
          <p:nvPr/>
        </p:nvCxnSpPr>
        <p:spPr>
          <a:xfrm flipV="1">
            <a:off x="2029216" y="169101"/>
            <a:ext cx="0" cy="3256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2F124F59-235C-487C-8872-8C249FBB8B3C}"/>
              </a:ext>
            </a:extLst>
          </p:cNvPr>
          <p:cNvCxnSpPr/>
          <p:nvPr/>
        </p:nvCxnSpPr>
        <p:spPr>
          <a:xfrm flipV="1">
            <a:off x="5782849" y="215030"/>
            <a:ext cx="0" cy="3256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15">
            <a:extLst>
              <a:ext uri="{FF2B5EF4-FFF2-40B4-BE49-F238E27FC236}">
                <a16:creationId xmlns:a16="http://schemas.microsoft.com/office/drawing/2014/main" id="{74ADDF0C-4A88-4A33-A976-EF4CB2E5488D}"/>
              </a:ext>
            </a:extLst>
          </p:cNvPr>
          <p:cNvCxnSpPr>
            <a:cxnSpLocks/>
          </p:cNvCxnSpPr>
          <p:nvPr/>
        </p:nvCxnSpPr>
        <p:spPr>
          <a:xfrm flipH="1">
            <a:off x="5764062" y="492691"/>
            <a:ext cx="83089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B9439E35-706E-4125-82BB-772CEBF91844}"/>
              </a:ext>
            </a:extLst>
          </p:cNvPr>
          <p:cNvCxnSpPr>
            <a:cxnSpLocks/>
          </p:cNvCxnSpPr>
          <p:nvPr/>
        </p:nvCxnSpPr>
        <p:spPr>
          <a:xfrm flipH="1">
            <a:off x="5707697" y="6457167"/>
            <a:ext cx="887256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18">
            <a:extLst>
              <a:ext uri="{FF2B5EF4-FFF2-40B4-BE49-F238E27FC236}">
                <a16:creationId xmlns:a16="http://schemas.microsoft.com/office/drawing/2014/main" id="{92127D52-2F45-4836-95A8-F1FD2360927B}"/>
              </a:ext>
            </a:extLst>
          </p:cNvPr>
          <p:cNvCxnSpPr>
            <a:cxnSpLocks/>
          </p:cNvCxnSpPr>
          <p:nvPr/>
        </p:nvCxnSpPr>
        <p:spPr>
          <a:xfrm flipH="1" flipV="1">
            <a:off x="6495462" y="492691"/>
            <a:ext cx="11812" cy="596447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E828957E-6B4C-4728-87A5-49A8177163CA}"/>
              </a:ext>
            </a:extLst>
          </p:cNvPr>
          <p:cNvSpPr txBox="1"/>
          <p:nvPr/>
        </p:nvSpPr>
        <p:spPr>
          <a:xfrm>
            <a:off x="3551130" y="61203"/>
            <a:ext cx="964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11,60 m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FD1C6E68-B402-40F6-A6E4-6E5CD026B63A}"/>
              </a:ext>
            </a:extLst>
          </p:cNvPr>
          <p:cNvSpPr txBox="1"/>
          <p:nvPr/>
        </p:nvSpPr>
        <p:spPr>
          <a:xfrm rot="16200000">
            <a:off x="5874711" y="2898020"/>
            <a:ext cx="964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14,20 m</a:t>
            </a:r>
          </a:p>
        </p:txBody>
      </p:sp>
      <p:cxnSp>
        <p:nvCxnSpPr>
          <p:cNvPr id="28" name="Łącznik prosty 27">
            <a:extLst>
              <a:ext uri="{FF2B5EF4-FFF2-40B4-BE49-F238E27FC236}">
                <a16:creationId xmlns:a16="http://schemas.microsoft.com/office/drawing/2014/main" id="{6F487979-8DBA-4D22-B3C5-C5645D299B96}"/>
              </a:ext>
            </a:extLst>
          </p:cNvPr>
          <p:cNvCxnSpPr/>
          <p:nvPr/>
        </p:nvCxnSpPr>
        <p:spPr>
          <a:xfrm>
            <a:off x="2029216" y="6325644"/>
            <a:ext cx="2880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Łuk 28">
            <a:extLst>
              <a:ext uri="{FF2B5EF4-FFF2-40B4-BE49-F238E27FC236}">
                <a16:creationId xmlns:a16="http://schemas.microsoft.com/office/drawing/2014/main" id="{AB398DD4-466F-45E5-BA1C-23DFB950E2EE}"/>
              </a:ext>
            </a:extLst>
          </p:cNvPr>
          <p:cNvSpPr/>
          <p:nvPr/>
        </p:nvSpPr>
        <p:spPr>
          <a:xfrm>
            <a:off x="1912310" y="6031282"/>
            <a:ext cx="425885" cy="363254"/>
          </a:xfrm>
          <a:prstGeom prst="arc">
            <a:avLst>
              <a:gd name="adj1" fmla="val 14147035"/>
              <a:gd name="adj2" fmla="val 175963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Prostokąt 29">
            <a:extLst>
              <a:ext uri="{FF2B5EF4-FFF2-40B4-BE49-F238E27FC236}">
                <a16:creationId xmlns:a16="http://schemas.microsoft.com/office/drawing/2014/main" id="{BAFBB11B-A18A-4CC0-8347-47E8B052A959}"/>
              </a:ext>
            </a:extLst>
          </p:cNvPr>
          <p:cNvSpPr/>
          <p:nvPr/>
        </p:nvSpPr>
        <p:spPr>
          <a:xfrm>
            <a:off x="2073058" y="682667"/>
            <a:ext cx="3655929" cy="4565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33" name="Łącznik prosty 32">
            <a:extLst>
              <a:ext uri="{FF2B5EF4-FFF2-40B4-BE49-F238E27FC236}">
                <a16:creationId xmlns:a16="http://schemas.microsoft.com/office/drawing/2014/main" id="{BA413EB1-B8DD-46DD-B6B5-FDF93CEC6DA3}"/>
              </a:ext>
            </a:extLst>
          </p:cNvPr>
          <p:cNvCxnSpPr>
            <a:cxnSpLocks/>
          </p:cNvCxnSpPr>
          <p:nvPr/>
        </p:nvCxnSpPr>
        <p:spPr>
          <a:xfrm flipH="1">
            <a:off x="5764063" y="6018757"/>
            <a:ext cx="59289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Łącznik prosty ze strzałką 34">
            <a:extLst>
              <a:ext uri="{FF2B5EF4-FFF2-40B4-BE49-F238E27FC236}">
                <a16:creationId xmlns:a16="http://schemas.microsoft.com/office/drawing/2014/main" id="{E44CE640-60CF-4218-845D-56081FE4A7B5}"/>
              </a:ext>
            </a:extLst>
          </p:cNvPr>
          <p:cNvCxnSpPr>
            <a:cxnSpLocks/>
          </p:cNvCxnSpPr>
          <p:nvPr/>
        </p:nvCxnSpPr>
        <p:spPr>
          <a:xfrm flipV="1">
            <a:off x="6206650" y="505215"/>
            <a:ext cx="0" cy="552606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26452063-D825-4192-9848-65E447D11C9A}"/>
              </a:ext>
            </a:extLst>
          </p:cNvPr>
          <p:cNvSpPr txBox="1"/>
          <p:nvPr/>
        </p:nvSpPr>
        <p:spPr>
          <a:xfrm rot="16200000">
            <a:off x="5544476" y="2901152"/>
            <a:ext cx="964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12,20 m</a:t>
            </a:r>
          </a:p>
        </p:txBody>
      </p:sp>
      <p:sp>
        <p:nvSpPr>
          <p:cNvPr id="44" name="pole tekstowe 43">
            <a:extLst>
              <a:ext uri="{FF2B5EF4-FFF2-40B4-BE49-F238E27FC236}">
                <a16:creationId xmlns:a16="http://schemas.microsoft.com/office/drawing/2014/main" id="{850A3458-C3FC-44E1-AAD8-36D0BF01D18D}"/>
              </a:ext>
            </a:extLst>
          </p:cNvPr>
          <p:cNvSpPr txBox="1"/>
          <p:nvPr/>
        </p:nvSpPr>
        <p:spPr>
          <a:xfrm>
            <a:off x="2482244" y="1302892"/>
            <a:ext cx="298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Miejsce regałów przesuwnych</a:t>
            </a:r>
          </a:p>
        </p:txBody>
      </p: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27C87F13-C482-404D-840A-F2B1CE1431D4}"/>
              </a:ext>
            </a:extLst>
          </p:cNvPr>
          <p:cNvCxnSpPr>
            <a:cxnSpLocks/>
          </p:cNvCxnSpPr>
          <p:nvPr/>
        </p:nvCxnSpPr>
        <p:spPr>
          <a:xfrm flipH="1">
            <a:off x="5707697" y="682669"/>
            <a:ext cx="83089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D59F823F-F847-4167-AE6B-ECD5F313F668}"/>
              </a:ext>
            </a:extLst>
          </p:cNvPr>
          <p:cNvCxnSpPr>
            <a:cxnSpLocks/>
          </p:cNvCxnSpPr>
          <p:nvPr/>
        </p:nvCxnSpPr>
        <p:spPr>
          <a:xfrm flipV="1">
            <a:off x="6104351" y="505216"/>
            <a:ext cx="0" cy="17745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E741A718-1C8C-4AC5-A85E-C79D11C2C09B}"/>
              </a:ext>
            </a:extLst>
          </p:cNvPr>
          <p:cNvSpPr txBox="1"/>
          <p:nvPr/>
        </p:nvSpPr>
        <p:spPr>
          <a:xfrm rot="16200000">
            <a:off x="5627878" y="409992"/>
            <a:ext cx="654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0,70 m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719E932-0416-4E28-B0C5-7190E7A22104}"/>
              </a:ext>
            </a:extLst>
          </p:cNvPr>
          <p:cNvSpPr/>
          <p:nvPr/>
        </p:nvSpPr>
        <p:spPr>
          <a:xfrm>
            <a:off x="2061246" y="505215"/>
            <a:ext cx="3709791" cy="786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" name="Łącznik prosty ze strzałką 6">
            <a:extLst>
              <a:ext uri="{FF2B5EF4-FFF2-40B4-BE49-F238E27FC236}">
                <a16:creationId xmlns:a16="http://schemas.microsoft.com/office/drawing/2014/main" id="{2099CB7F-C4BC-4AA8-BDAB-EED05A3B0337}"/>
              </a:ext>
            </a:extLst>
          </p:cNvPr>
          <p:cNvCxnSpPr>
            <a:stCxn id="5" idx="1"/>
          </p:cNvCxnSpPr>
          <p:nvPr/>
        </p:nvCxnSpPr>
        <p:spPr>
          <a:xfrm flipH="1">
            <a:off x="1471808" y="544551"/>
            <a:ext cx="589438" cy="576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>
            <a:extLst>
              <a:ext uri="{FF2B5EF4-FFF2-40B4-BE49-F238E27FC236}">
                <a16:creationId xmlns:a16="http://schemas.microsoft.com/office/drawing/2014/main" id="{1DCFEC6D-5980-4FF4-9E27-B24557F5AD03}"/>
              </a:ext>
            </a:extLst>
          </p:cNvPr>
          <p:cNvSpPr txBox="1"/>
          <p:nvPr/>
        </p:nvSpPr>
        <p:spPr>
          <a:xfrm>
            <a:off x="400833" y="1121078"/>
            <a:ext cx="1202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kaloryfery</a:t>
            </a:r>
          </a:p>
        </p:txBody>
      </p:sp>
    </p:spTree>
    <p:extLst>
      <p:ext uri="{BB962C8B-B14F-4D97-AF65-F5344CB8AC3E}">
        <p14:creationId xmlns:p14="http://schemas.microsoft.com/office/powerpoint/2010/main" val="156202649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12</Words>
  <Application>Microsoft Office PowerPoint</Application>
  <PresentationFormat>Panoramiczny</PresentationFormat>
  <Paragraphs>6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Płoskoń Kamil</dc:creator>
  <cp:lastModifiedBy>Cieszyńska Sylwia</cp:lastModifiedBy>
  <cp:revision>6</cp:revision>
  <dcterms:created xsi:type="dcterms:W3CDTF">2025-02-18T10:34:56Z</dcterms:created>
  <dcterms:modified xsi:type="dcterms:W3CDTF">2025-07-02T11:36:02Z</dcterms:modified>
</cp:coreProperties>
</file>